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p="http://schemas.openxmlformats.org/presentationml/2006/main" xmlns:r="http://schemas.openxmlformats.org/officeDocument/2006/relationships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 type="screen16x9"/>
  <p:notesSz cx="6858000" cy="9144000"/>
  <p:defaultTextStyle/>
</p:presentation>
</file>

<file path=ppt/presProps.xml><?xml version="1.0" encoding="utf-8"?>
<p:presentationPr xmlns:p="http://schemas.openxmlformats.org/presentationml/2006/main"/>
</file>

<file path=ppt/_rels/presentation.xml.rels><?xml version="1.0" encoding="UTF-8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Blank"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a="http://schemas.openxmlformats.org/drawingml/2006/main" xmlns:r="http://schemas.openxmlformats.org/officeDocument/2006/relationships">
  <p:cSld name="Master"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1" r:id="rId1"/>
  </p:sldLayoutIdLst>
  <p:txStyles/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12192000" cy="6858000"/>
          <a:chOff x="0" y="0"/>
          <a:chExt cx="12192000" cy="6858000"/>
        </a:xfrm>
      </p:grpSpPr>
      <p:pic>
        <p:nvPicPr>
          <p:cNvPr id="2" name="Imag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889000"/>
            <a:ext cx="12192000" cy="5105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ideShow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/>
            </a:gs>
          </a:gsLst>
          <a:lin ang="5400000" scaled="0"/>
        </a:gradFill>
        <a:solidFill>
          <a:srgbClr val="FFFFFF"/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rgbClr val="FFFFFF"/>
        </a:solidFill>
        <a:gradFill rotWithShape="1">
          <a:gsLst>
            <a:gs pos="0">
              <a:srgbClr val="FFFFFF"/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SlideShow</Application>
  <Slides>15</Slides>
  <Notes>0</Notes>
  <HiddenSlides>0</HiddenSlide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SlideShow Export</dc:title>
  <dc:creator>SlideShow</dc:creator>
  <cp:lastModifiedBy>SlideShow</cp:lastModifiedBy>
  <dcterms:created xsi:type="dcterms:W3CDTF">2025-01-01T00:00:00Z</dcterms:created>
  <dcterms:modified xsi:type="dcterms:W3CDTF">2025-01-01T00:00:00Z</dcterms:modified>
</cp:coreProperties>
</file>